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18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F79C-90D5-4D54-AE0A-0CC5B3E32E09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1AB3-22DE-4940-B796-EC94B63BD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1785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4F79C-90D5-4D54-AE0A-0CC5B3E32E09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81AB3-22DE-4940-B796-EC94B63BD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26" y="358580"/>
            <a:ext cx="6264064" cy="8434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35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14350" y="9251575"/>
            <a:ext cx="3083857" cy="392890"/>
          </a:xfrm>
        </p:spPr>
        <p:txBody>
          <a:bodyPr anchor="ctr">
            <a:normAutofit fontScale="85000" lnSpcReduction="10000"/>
          </a:bodyPr>
          <a:lstStyle/>
          <a:p>
            <a:pPr algn="r"/>
            <a:r>
              <a:rPr kumimoji="1" lang="ja-JP" altLang="en-US" dirty="0">
                <a:latin typeface="HGP明朝B" panose="02020800000000000000" pitchFamily="18" charset="-128"/>
                <a:ea typeface="HGP明朝B" panose="02020800000000000000" pitchFamily="18" charset="-128"/>
              </a:rPr>
              <a:t>一般社団法人北信越サッカー協会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322730" y="3039053"/>
            <a:ext cx="6239436" cy="923330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pPr algn="ctr"/>
            <a:r>
              <a:rPr lang="ja-JP" altLang="en-US" sz="54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大会名</a:t>
            </a: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3729317" y="9251575"/>
            <a:ext cx="2599765" cy="3928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500" dirty="0">
                <a:latin typeface="HGP明朝B" panose="02020800000000000000" pitchFamily="18" charset="-128"/>
                <a:ea typeface="HGP明朝B" panose="02020800000000000000" pitchFamily="18" charset="-128"/>
              </a:rPr>
              <a:t>委員会名</a:t>
            </a:r>
          </a:p>
        </p:txBody>
      </p:sp>
    </p:spTree>
    <p:extLst>
      <p:ext uri="{BB962C8B-B14F-4D97-AF65-F5344CB8AC3E}">
        <p14:creationId xmlns:p14="http://schemas.microsoft.com/office/powerpoint/2010/main" val="1344814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8</Words>
  <Application>Microsoft Office PowerPoint</Application>
  <PresentationFormat>A4 210 x 297 mm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HGP明朝B</vt:lpstr>
      <vt:lpstr>HGS創英角ｺﾞｼｯｸUB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tfa1</dc:creator>
  <cp:lastModifiedBy>浩仁 谷内</cp:lastModifiedBy>
  <cp:revision>2</cp:revision>
  <dcterms:created xsi:type="dcterms:W3CDTF">2024-01-23T08:07:14Z</dcterms:created>
  <dcterms:modified xsi:type="dcterms:W3CDTF">2024-01-23T11:47:07Z</dcterms:modified>
</cp:coreProperties>
</file>